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0" r:id="rId3"/>
    <p:sldId id="259" r:id="rId4"/>
    <p:sldId id="261" r:id="rId5"/>
    <p:sldId id="267" r:id="rId6"/>
    <p:sldId id="265" r:id="rId7"/>
    <p:sldId id="264" r:id="rId8"/>
    <p:sldId id="263" r:id="rId9"/>
    <p:sldId id="262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6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36" y="288"/>
      </p:cViewPr>
      <p:guideLst>
        <p:guide orient="horz" pos="2115"/>
        <p:guide pos="36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9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D:\Desktop\LEGISLACION%20LABORAL%20SOBRE%20LA%20LIQUIDACION%20DE%20UNA%20NOMINA.docx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2185" y="411278"/>
            <a:ext cx="8534400" cy="1507067"/>
          </a:xfrm>
        </p:spPr>
        <p:txBody>
          <a:bodyPr/>
          <a:lstStyle/>
          <a:p>
            <a:pPr algn="ctr"/>
            <a:r>
              <a:rPr lang="es-CO" dirty="0" smtClean="0">
                <a:latin typeface="Arial Rounded MT Bold" panose="020F0704030504030204" pitchFamily="34" charset="0"/>
              </a:rPr>
              <a:t>Legislación laboral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32185" y="1918345"/>
            <a:ext cx="2384452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NOMINA</a:t>
            </a:r>
            <a:endParaRPr lang="es-CO" dirty="0"/>
          </a:p>
        </p:txBody>
      </p:sp>
      <p:sp>
        <p:nvSpPr>
          <p:cNvPr id="8" name="Rectángulo redondeado 7"/>
          <p:cNvSpPr/>
          <p:nvPr/>
        </p:nvSpPr>
        <p:spPr>
          <a:xfrm>
            <a:off x="932186" y="2863307"/>
            <a:ext cx="4073768" cy="5019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PARTES DE </a:t>
            </a:r>
            <a:r>
              <a:rPr lang="es-CO" dirty="0" smtClean="0">
                <a:hlinkClick r:id="rId2" action="ppaction://hlinksldjump"/>
              </a:rPr>
              <a:t>LA</a:t>
            </a:r>
            <a:r>
              <a:rPr lang="es-CO" dirty="0" smtClean="0"/>
              <a:t> </a:t>
            </a:r>
            <a:r>
              <a:rPr lang="es-CO" dirty="0" smtClean="0">
                <a:hlinkClick r:id="rId2" action="ppaction://hlinksldjump"/>
              </a:rPr>
              <a:t>NOMINA</a:t>
            </a:r>
            <a:endParaRPr lang="es-CO" dirty="0"/>
          </a:p>
        </p:txBody>
      </p:sp>
      <p:sp>
        <p:nvSpPr>
          <p:cNvPr id="9" name="Rectángulo redondeado 8"/>
          <p:cNvSpPr/>
          <p:nvPr/>
        </p:nvSpPr>
        <p:spPr>
          <a:xfrm>
            <a:off x="932185" y="4036437"/>
            <a:ext cx="4073768" cy="5019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3" action="ppaction://hlinksldjump"/>
              </a:rPr>
              <a:t>DEDUCIONES</a:t>
            </a:r>
            <a:endParaRPr lang="es-CO" dirty="0"/>
          </a:p>
        </p:txBody>
      </p:sp>
      <p:sp>
        <p:nvSpPr>
          <p:cNvPr id="10" name="Rectángulo redondeado 9"/>
          <p:cNvSpPr/>
          <p:nvPr/>
        </p:nvSpPr>
        <p:spPr>
          <a:xfrm>
            <a:off x="932185" y="4890573"/>
            <a:ext cx="4073768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PRESTA</a:t>
            </a:r>
            <a:r>
              <a:rPr lang="es-CO" dirty="0" smtClean="0">
                <a:hlinkClick r:id="rId4" action="ppaction://hlinksldjump"/>
              </a:rPr>
              <a:t>C</a:t>
            </a:r>
            <a:r>
              <a:rPr lang="es-CO" dirty="0" smtClean="0"/>
              <a:t>IONES</a:t>
            </a:r>
            <a:r>
              <a:rPr lang="es-CO" dirty="0" smtClean="0">
                <a:hlinkClick r:id="rId5" action="ppaction://hlinksldjump"/>
              </a:rPr>
              <a:t> </a:t>
            </a:r>
            <a:r>
              <a:rPr lang="es-CO" dirty="0" smtClean="0"/>
              <a:t>SOCIALES</a:t>
            </a:r>
            <a:endParaRPr lang="es-CO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932185" y="5891719"/>
            <a:ext cx="4073768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6" action="ppaction://hlinksldjump"/>
              </a:rPr>
              <a:t>DOTACIONES</a:t>
            </a:r>
            <a:endParaRPr lang="es-CO" dirty="0"/>
          </a:p>
        </p:txBody>
      </p:sp>
      <p:sp>
        <p:nvSpPr>
          <p:cNvPr id="12" name="Rectángulo redondeado 11">
            <a:hlinkClick r:id="rId7" action="ppaction://hlinksldjump"/>
          </p:cNvPr>
          <p:cNvSpPr/>
          <p:nvPr/>
        </p:nvSpPr>
        <p:spPr>
          <a:xfrm>
            <a:off x="932185" y="1832564"/>
            <a:ext cx="4073768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NOMINA</a:t>
            </a:r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6958441" y="1994758"/>
            <a:ext cx="3859375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8" action="ppaction://hlinksldjump"/>
              </a:rPr>
              <a:t>CONTRATOS</a:t>
            </a:r>
            <a:r>
              <a:rPr lang="es-CO" dirty="0" smtClean="0"/>
              <a:t> DE TRABAJO</a:t>
            </a:r>
            <a:endParaRPr lang="es-CO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6958442" y="3055531"/>
            <a:ext cx="3859374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9" action="ppaction://hlinksldjump"/>
              </a:rPr>
              <a:t>PORCENTAJES</a:t>
            </a:r>
            <a:r>
              <a:rPr lang="es-CO" dirty="0" smtClean="0"/>
              <a:t> DE RECARGOS</a:t>
            </a:r>
            <a:endParaRPr lang="es-CO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6958442" y="3806977"/>
            <a:ext cx="3859374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DOCUMENTO </a:t>
            </a:r>
            <a:r>
              <a:rPr lang="es-CO" dirty="0" smtClean="0">
                <a:hlinkClick r:id="rId10" action="ppaction://hlinksldjump"/>
              </a:rPr>
              <a:t>DE</a:t>
            </a:r>
            <a:r>
              <a:rPr lang="es-CO" dirty="0" smtClean="0"/>
              <a:t> WORD</a:t>
            </a:r>
            <a:endParaRPr lang="es-CO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7090175" y="5566895"/>
            <a:ext cx="3859375" cy="6543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VIDEO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6996886" y="4747853"/>
            <a:ext cx="3820930" cy="5187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11" action="ppaction://hlinksldjump"/>
              </a:rPr>
              <a:t>DEVENGADO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21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4299" y="-414579"/>
            <a:ext cx="8270632" cy="2743200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bg2"/>
                </a:solidFill>
                <a:latin typeface="Baskerville Old Face" panose="02020602080505020303" pitchFamily="18" charset="0"/>
                <a:cs typeface="Aharoni" panose="02010803020104030203" pitchFamily="2" charset="-79"/>
                <a:hlinkClick r:id="rId2" action="ppaction://hlinkfile"/>
              </a:rPr>
              <a:t>Documento de Word</a:t>
            </a:r>
            <a:endParaRPr lang="es-CO" dirty="0">
              <a:solidFill>
                <a:schemeClr val="bg2"/>
              </a:solidFill>
              <a:latin typeface="Baskerville Old Face" panose="02020602080505020303" pitchFamily="18" charset="0"/>
              <a:cs typeface="Aharoni" panose="02010803020104030203" pitchFamily="2" charset="-79"/>
              <a:hlinkClick r:id="rId2" action="ppaction://hlinkfile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1468438" y="3357563"/>
            <a:ext cx="8534400" cy="381000"/>
          </a:xfrm>
        </p:spPr>
        <p:txBody>
          <a:bodyPr>
            <a:normAutofit lnSpcReduction="10000"/>
          </a:bodyPr>
          <a:lstStyle/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1468438" y="1863198"/>
            <a:ext cx="8534400" cy="1684865"/>
          </a:xfrm>
        </p:spPr>
        <p:txBody>
          <a:bodyPr/>
          <a:lstStyle/>
          <a:p>
            <a:r>
              <a:rPr lang="es-CO" dirty="0" smtClean="0">
                <a:hlinkClick r:id="rId2" action="ppaction://hlinkfile"/>
              </a:rPr>
              <a:t>D:\Desktop\LEGISLACION LABORAL SOBRE LA LIQUIDACION DE UNA NOMINA.docx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51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4103" name="ShockwaveFlash1" r:id="rId2" imgW="11252160" imgH="5905440"/>
        </mc:Choice>
        <mc:Fallback>
          <p:control name="ShockwaveFlash1" r:id="rId2" imgW="11252160" imgH="5905440">
            <p:pic>
              <p:nvPicPr>
                <p:cNvPr id="8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88963" y="495300"/>
                  <a:ext cx="11252200" cy="59055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59433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85012" y="2650210"/>
            <a:ext cx="3657600" cy="1650856"/>
          </a:xfrm>
        </p:spPr>
        <p:txBody>
          <a:bodyPr>
            <a:noAutofit/>
          </a:bodyPr>
          <a:lstStyle/>
          <a:p>
            <a:r>
              <a:rPr lang="es-CO" sz="2400" dirty="0" smtClean="0">
                <a:latin typeface="Arial Rounded MT Bold" panose="020F0704030504030204" pitchFamily="34" charset="0"/>
              </a:rPr>
              <a:t>DINERO QUE RECIBE UNA PERSONA POR EL TRABAJO QUE REALIZA EN UNA EMPRESA, ORGANIZACIÓN,O ENTIDAD PUBLICA</a:t>
            </a:r>
            <a:endParaRPr lang="es-CO" sz="2400" dirty="0"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3600" dirty="0" smtClean="0">
                <a:latin typeface="Arial Rounded MT Bold" panose="020F0704030504030204" pitchFamily="34" charset="0"/>
              </a:rPr>
              <a:t>NOMINA</a:t>
            </a:r>
            <a:endParaRPr lang="es-CO" sz="36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Resultado de imagen para IMAGEN DE NOMIN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64" y="2975675"/>
            <a:ext cx="4912962" cy="314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IMAGEN DE NOM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8" y="294469"/>
            <a:ext cx="5176434" cy="268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773436" y="612347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/>
              <a:t>https://www.google.com.co/search?q=IMAGEN+DE+NOMINA&amp;espv=2&amp;biw=931&amp;bih=563&amp;source=lnms&amp;tbm=isch&amp;sa=</a:t>
            </a:r>
          </a:p>
        </p:txBody>
      </p:sp>
      <p:sp>
        <p:nvSpPr>
          <p:cNvPr id="7" name="Flecha arriba 6"/>
          <p:cNvSpPr/>
          <p:nvPr/>
        </p:nvSpPr>
        <p:spPr>
          <a:xfrm>
            <a:off x="11391254" y="6013342"/>
            <a:ext cx="619932" cy="6819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82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032565" y="433953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chemeClr val="bg2"/>
                </a:solidFill>
                <a:latin typeface="Arial Rounded MT Bold" panose="020F0704030504030204" pitchFamily="34" charset="0"/>
              </a:rPr>
              <a:t>PARTES DE UNA NOMINA</a:t>
            </a:r>
            <a:endParaRPr lang="es-CO" dirty="0">
              <a:solidFill>
                <a:schemeClr val="bg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320274" y="2511510"/>
            <a:ext cx="2882686" cy="229374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DEVENGADO</a:t>
            </a:r>
            <a:endParaRPr lang="es-CO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4313103" y="2416370"/>
            <a:ext cx="2882686" cy="229374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DEDUCIONES</a:t>
            </a:r>
            <a:endParaRPr lang="es-CO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8991119" y="2495502"/>
            <a:ext cx="2032861" cy="229374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NETO A PAGAR</a:t>
            </a:r>
            <a:endParaRPr lang="es-CO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Menos 7"/>
          <p:cNvSpPr/>
          <p:nvPr/>
        </p:nvSpPr>
        <p:spPr>
          <a:xfrm>
            <a:off x="3445316" y="2871139"/>
            <a:ext cx="625431" cy="154247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Igual que 8"/>
          <p:cNvSpPr/>
          <p:nvPr/>
        </p:nvSpPr>
        <p:spPr>
          <a:xfrm>
            <a:off x="7418689" y="2936640"/>
            <a:ext cx="1086059" cy="141146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Flecha arriba 10"/>
          <p:cNvSpPr/>
          <p:nvPr/>
        </p:nvSpPr>
        <p:spPr>
          <a:xfrm>
            <a:off x="11375756" y="5873858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674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2821" y="0"/>
            <a:ext cx="8338087" cy="1704814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DEDUCIONES</a:t>
            </a:r>
            <a:endParaRPr lang="es-CO" dirty="0">
              <a:solidFill>
                <a:schemeClr val="accent1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6966488" y="1565328"/>
            <a:ext cx="4517755" cy="20147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FONDO DE SOLIDARIDAD</a:t>
            </a:r>
          </a:p>
          <a:p>
            <a:pPr algn="ctr"/>
            <a:r>
              <a:rPr lang="es-CO" sz="2400" dirty="0" smtClean="0"/>
              <a:t>1%  A PARTIR DE 4 SALARIOS MINIMOS</a:t>
            </a:r>
            <a:endParaRPr lang="es-CO" sz="2400" dirty="0"/>
          </a:p>
        </p:txBody>
      </p:sp>
      <p:sp>
        <p:nvSpPr>
          <p:cNvPr id="7" name="Elipse 6"/>
          <p:cNvSpPr/>
          <p:nvPr/>
        </p:nvSpPr>
        <p:spPr>
          <a:xfrm>
            <a:off x="1294109" y="1377709"/>
            <a:ext cx="4517755" cy="20147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SALUD</a:t>
            </a:r>
          </a:p>
          <a:p>
            <a:pPr algn="ctr"/>
            <a:r>
              <a:rPr lang="es-CO" sz="2400" dirty="0" smtClean="0"/>
              <a:t>8.5%  EMPLEADOR</a:t>
            </a:r>
          </a:p>
          <a:p>
            <a:pPr algn="ctr"/>
            <a:r>
              <a:rPr lang="es-CO" sz="2400" dirty="0" smtClean="0"/>
              <a:t>4% EMPLEADO</a:t>
            </a:r>
          </a:p>
        </p:txBody>
      </p:sp>
      <p:sp>
        <p:nvSpPr>
          <p:cNvPr id="8" name="Elipse 7"/>
          <p:cNvSpPr/>
          <p:nvPr/>
        </p:nvSpPr>
        <p:spPr>
          <a:xfrm>
            <a:off x="1136542" y="4138045"/>
            <a:ext cx="4169043" cy="219817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PENSION</a:t>
            </a:r>
          </a:p>
          <a:p>
            <a:pPr algn="ctr"/>
            <a:r>
              <a:rPr lang="es-CO" sz="2400" dirty="0" smtClean="0"/>
              <a:t>12% EMPLEADOR</a:t>
            </a:r>
          </a:p>
          <a:p>
            <a:pPr algn="ctr"/>
            <a:r>
              <a:rPr lang="es-CO" sz="2400" dirty="0" smtClean="0"/>
              <a:t>4%  EMPLEADO</a:t>
            </a:r>
            <a:endParaRPr lang="es-CO" sz="2400" dirty="0"/>
          </a:p>
        </p:txBody>
      </p:sp>
      <p:sp>
        <p:nvSpPr>
          <p:cNvPr id="9" name="Elipse 8"/>
          <p:cNvSpPr/>
          <p:nvPr/>
        </p:nvSpPr>
        <p:spPr>
          <a:xfrm>
            <a:off x="7209295" y="4138045"/>
            <a:ext cx="4517755" cy="20147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OTRAS DEDUCIONES</a:t>
            </a:r>
          </a:p>
          <a:p>
            <a:pPr algn="ctr"/>
            <a:r>
              <a:rPr lang="es-CO" sz="2400" dirty="0" smtClean="0"/>
              <a:t>PRESTAMOS</a:t>
            </a:r>
          </a:p>
          <a:p>
            <a:pPr algn="ctr"/>
            <a:r>
              <a:rPr lang="es-CO" sz="2400" dirty="0" smtClean="0"/>
              <a:t>NATILLERAS</a:t>
            </a:r>
          </a:p>
          <a:p>
            <a:pPr algn="ctr"/>
            <a:endParaRPr lang="es-CO" dirty="0"/>
          </a:p>
        </p:txBody>
      </p:sp>
      <p:sp>
        <p:nvSpPr>
          <p:cNvPr id="12" name="Flecha arriba 11"/>
          <p:cNvSpPr/>
          <p:nvPr/>
        </p:nvSpPr>
        <p:spPr>
          <a:xfrm flipH="1">
            <a:off x="11727049" y="5408908"/>
            <a:ext cx="253140" cy="927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907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7255" y="781113"/>
            <a:ext cx="8505690" cy="1507067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chemeClr val="bg2"/>
                </a:solidFill>
                <a:latin typeface="Algerian" panose="04020705040A02060702" pitchFamily="82" charset="0"/>
              </a:rPr>
              <a:t>Prestaciones sociales</a:t>
            </a:r>
            <a:endParaRPr lang="es-CO" dirty="0">
              <a:solidFill>
                <a:schemeClr val="bg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6500100" y="4264416"/>
            <a:ext cx="3859077" cy="140041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vacaciones</a:t>
            </a:r>
            <a:endParaRPr lang="es-CO" sz="2800" dirty="0"/>
          </a:p>
        </p:txBody>
      </p:sp>
      <p:sp>
        <p:nvSpPr>
          <p:cNvPr id="4" name="Elipse 3"/>
          <p:cNvSpPr/>
          <p:nvPr/>
        </p:nvSpPr>
        <p:spPr>
          <a:xfrm rot="10800000" flipV="1">
            <a:off x="1511080" y="4118676"/>
            <a:ext cx="3859077" cy="169189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Prima de servicios</a:t>
            </a:r>
            <a:endParaRPr lang="es-CO" sz="2800" dirty="0"/>
          </a:p>
        </p:txBody>
      </p:sp>
      <p:sp>
        <p:nvSpPr>
          <p:cNvPr id="5" name="Elipse 4"/>
          <p:cNvSpPr/>
          <p:nvPr/>
        </p:nvSpPr>
        <p:spPr>
          <a:xfrm>
            <a:off x="6439397" y="1957146"/>
            <a:ext cx="3859077" cy="140041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Intereses cesantías</a:t>
            </a:r>
            <a:endParaRPr lang="es-CO" sz="2800" dirty="0"/>
          </a:p>
        </p:txBody>
      </p:sp>
      <p:sp>
        <p:nvSpPr>
          <p:cNvPr id="6" name="Elipse 5"/>
          <p:cNvSpPr/>
          <p:nvPr/>
        </p:nvSpPr>
        <p:spPr>
          <a:xfrm>
            <a:off x="1511081" y="2267314"/>
            <a:ext cx="3859077" cy="148912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cesantías</a:t>
            </a:r>
            <a:endParaRPr lang="es-CO" sz="2800" dirty="0"/>
          </a:p>
        </p:txBody>
      </p:sp>
      <p:sp>
        <p:nvSpPr>
          <p:cNvPr id="7" name="Flecha arriba 6"/>
          <p:cNvSpPr/>
          <p:nvPr/>
        </p:nvSpPr>
        <p:spPr>
          <a:xfrm>
            <a:off x="11158780" y="4680488"/>
            <a:ext cx="1033220" cy="9843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0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9722" y="0"/>
            <a:ext cx="10409506" cy="1464061"/>
          </a:xfrm>
        </p:spPr>
        <p:txBody>
          <a:bodyPr>
            <a:normAutofit/>
          </a:bodyPr>
          <a:lstStyle/>
          <a:p>
            <a:pPr algn="ctr"/>
            <a:r>
              <a:rPr lang="es-CO" sz="4400" dirty="0" smtClean="0">
                <a:solidFill>
                  <a:schemeClr val="bg2"/>
                </a:solidFill>
                <a:latin typeface="Baskerville Old Face" panose="02020602080505020303" pitchFamily="18" charset="0"/>
              </a:rPr>
              <a:t>dotación</a:t>
            </a:r>
            <a:endParaRPr lang="es-CO" sz="4400" dirty="0">
              <a:solidFill>
                <a:schemeClr val="bg2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>
          <a:xfrm>
            <a:off x="2216634" y="1126575"/>
            <a:ext cx="9143664" cy="1466426"/>
          </a:xfrm>
        </p:spPr>
        <p:txBody>
          <a:bodyPr>
            <a:noAutofit/>
          </a:bodyPr>
          <a:lstStyle/>
          <a:p>
            <a:r>
              <a:rPr lang="es-CO" sz="3200" dirty="0" smtClean="0"/>
              <a:t>SE LE DEBE SUMINISTRAR A LOS TRABAJADORES  3 VECES AL AÑO, QUE DEBENGUEN HASTA DOS SALARIOS MINIMOS</a:t>
            </a:r>
            <a:endParaRPr lang="es-CO" sz="32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334438" y="9260525"/>
            <a:ext cx="14850458" cy="1684865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3074" name="Picture 2" descr="http://www.aprovintec.com/files/images/post_1_princip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485" y="2855387"/>
            <a:ext cx="8834034" cy="3078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3012027" y="619579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/>
              <a:t>https://www.google.com.co/search?q=IMAGENES+DE+DOTACION+TRABAJADORES&amp;espv=2&amp;biw=931&amp;bih=563&amp;t</a:t>
            </a:r>
          </a:p>
        </p:txBody>
      </p:sp>
      <p:sp>
        <p:nvSpPr>
          <p:cNvPr id="8" name="Flecha arriba 7"/>
          <p:cNvSpPr/>
          <p:nvPr/>
        </p:nvSpPr>
        <p:spPr>
          <a:xfrm flipH="1">
            <a:off x="11096787" y="4734400"/>
            <a:ext cx="542442" cy="10206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8438" y="488769"/>
            <a:ext cx="8534400" cy="1507067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bg2"/>
                </a:solidFill>
                <a:latin typeface="Algerian" panose="04020705040A02060702" pitchFamily="82" charset="0"/>
              </a:rPr>
              <a:t>Contratos de trabajo</a:t>
            </a:r>
            <a:endParaRPr lang="es-CO" dirty="0">
              <a:solidFill>
                <a:schemeClr val="bg2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6746092" y="1949558"/>
            <a:ext cx="3719593" cy="20612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TERMINO FIJO</a:t>
            </a:r>
            <a:endParaRPr lang="es-CO" sz="2800" dirty="0"/>
          </a:p>
        </p:txBody>
      </p:sp>
      <p:sp>
        <p:nvSpPr>
          <p:cNvPr id="5" name="Elipse 4"/>
          <p:cNvSpPr/>
          <p:nvPr/>
        </p:nvSpPr>
        <p:spPr>
          <a:xfrm>
            <a:off x="1637958" y="1903280"/>
            <a:ext cx="3719593" cy="20612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A  TERMINO INDEFINIDO</a:t>
            </a:r>
            <a:endParaRPr lang="es-CO" sz="2800" dirty="0"/>
          </a:p>
        </p:txBody>
      </p:sp>
      <p:sp>
        <p:nvSpPr>
          <p:cNvPr id="6" name="Elipse 5"/>
          <p:cNvSpPr/>
          <p:nvPr/>
        </p:nvSpPr>
        <p:spPr>
          <a:xfrm>
            <a:off x="3388963" y="4348428"/>
            <a:ext cx="3719593" cy="20612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INFERIOR A 1 AÑO</a:t>
            </a:r>
            <a:endParaRPr lang="es-CO" sz="2800" dirty="0"/>
          </a:p>
        </p:txBody>
      </p:sp>
      <p:sp>
        <p:nvSpPr>
          <p:cNvPr id="7" name="Flecha arriba 6"/>
          <p:cNvSpPr/>
          <p:nvPr/>
        </p:nvSpPr>
        <p:spPr>
          <a:xfrm>
            <a:off x="11174278" y="562588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067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2049" y="201479"/>
            <a:ext cx="8534400" cy="1317356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latin typeface="Baskerville Old Face" panose="02020602080505020303" pitchFamily="18" charset="0"/>
              </a:rPr>
              <a:t>PORCENTAJES  DE RECARGOS</a:t>
            </a:r>
            <a:endParaRPr lang="es-CO" dirty="0">
              <a:latin typeface="Baskerville Old Face" panose="02020602080505020303" pitchFamily="18" charset="0"/>
            </a:endParaRPr>
          </a:p>
        </p:txBody>
      </p:sp>
      <p:pic>
        <p:nvPicPr>
          <p:cNvPr id="2052" name="Picture 4" descr="http://image.slidesharecdn.com/aspectoslaboralesdenomina-120830110747-phpapp02/95/aspectos-laborales-de-nomina-24-728.jpg?cb=13463267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911" y="1388675"/>
            <a:ext cx="11065790" cy="472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281193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/>
              <a:t>https://www.google.com.co/search?q=TABLA+DE+PORCENTAJES+PARA+NOMINA&amp;espv=2&amp;biw=931&amp;bih</a:t>
            </a:r>
          </a:p>
        </p:txBody>
      </p:sp>
      <p:sp>
        <p:nvSpPr>
          <p:cNvPr id="6" name="Flecha arriba 5"/>
          <p:cNvSpPr/>
          <p:nvPr/>
        </p:nvSpPr>
        <p:spPr>
          <a:xfrm>
            <a:off x="11599069" y="587959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0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0572" y="263471"/>
            <a:ext cx="8534400" cy="1282914"/>
          </a:xfrm>
        </p:spPr>
        <p:txBody>
          <a:bodyPr>
            <a:normAutofit/>
          </a:bodyPr>
          <a:lstStyle/>
          <a:p>
            <a:pPr algn="ctr"/>
            <a:r>
              <a:rPr lang="es-CO" sz="4800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ea typeface="Arial Unicode MS" panose="020B0604020202020204" pitchFamily="34" charset="-128"/>
                <a:cs typeface="Aparajita" panose="020B0604020202020204" pitchFamily="34" charset="0"/>
              </a:rPr>
              <a:t>Devengado</a:t>
            </a:r>
            <a:r>
              <a:rPr lang="es-CO" sz="4800" dirty="0" smtClean="0">
                <a:latin typeface="Algerian" panose="04020705040A02060702" pitchFamily="82" charset="0"/>
                <a:cs typeface="Aparajita" panose="020B0604020202020204" pitchFamily="34" charset="0"/>
              </a:rPr>
              <a:t> </a:t>
            </a:r>
            <a:endParaRPr lang="es-CO" sz="4800" dirty="0">
              <a:latin typeface="Algerian" panose="04020705040A02060702" pitchFamily="82" charset="0"/>
              <a:cs typeface="Aparajita" panose="020B0604020202020204" pitchFamily="34" charset="0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309964" y="1160731"/>
            <a:ext cx="3812583" cy="14878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SALARIO</a:t>
            </a:r>
            <a:endParaRPr lang="es-CO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6237772" y="1827159"/>
            <a:ext cx="3812583" cy="14878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RECARGOS</a:t>
            </a:r>
            <a:endParaRPr lang="es-CO" sz="32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309964" y="2779283"/>
            <a:ext cx="3812583" cy="14878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AUXILIO TRANSPORTE</a:t>
            </a:r>
            <a:endParaRPr lang="es-CO" sz="32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6103748" y="4203486"/>
            <a:ext cx="3812583" cy="14878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COMISIONES</a:t>
            </a:r>
            <a:endParaRPr lang="es-CO" sz="32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309964" y="4590945"/>
            <a:ext cx="3812583" cy="14878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/>
              <a:t>HORAS EXTRAS</a:t>
            </a:r>
            <a:endParaRPr lang="es-CO" sz="3200" dirty="0"/>
          </a:p>
        </p:txBody>
      </p:sp>
      <p:sp>
        <p:nvSpPr>
          <p:cNvPr id="8" name="Flecha arriba 7"/>
          <p:cNvSpPr/>
          <p:nvPr/>
        </p:nvSpPr>
        <p:spPr>
          <a:xfrm>
            <a:off x="10926305" y="4590946"/>
            <a:ext cx="1265695" cy="114609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349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222</TotalTime>
  <Words>154</Words>
  <Application>Microsoft Office PowerPoint</Application>
  <PresentationFormat>Panorámica</PresentationFormat>
  <Paragraphs>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 Unicode MS</vt:lpstr>
      <vt:lpstr>Aharoni</vt:lpstr>
      <vt:lpstr>Algerian</vt:lpstr>
      <vt:lpstr>Aparajita</vt:lpstr>
      <vt:lpstr>Arial Rounded MT Bold</vt:lpstr>
      <vt:lpstr>Baskerville Old Face</vt:lpstr>
      <vt:lpstr>Century Gothic</vt:lpstr>
      <vt:lpstr>Wingdings 3</vt:lpstr>
      <vt:lpstr>Sector</vt:lpstr>
      <vt:lpstr>Legislación laboral</vt:lpstr>
      <vt:lpstr>NOMINA</vt:lpstr>
      <vt:lpstr>PARTES DE UNA NOMINA</vt:lpstr>
      <vt:lpstr>DEDUCIONES</vt:lpstr>
      <vt:lpstr>Prestaciones sociales</vt:lpstr>
      <vt:lpstr>dotación</vt:lpstr>
      <vt:lpstr>Contratos de trabajo</vt:lpstr>
      <vt:lpstr>PORCENTAJES  DE RECARGOS</vt:lpstr>
      <vt:lpstr>Devengado </vt:lpstr>
      <vt:lpstr>Documento de Word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Rigo</dc:creator>
  <cp:lastModifiedBy>Rigo</cp:lastModifiedBy>
  <cp:revision>27</cp:revision>
  <dcterms:created xsi:type="dcterms:W3CDTF">2015-11-20T00:32:52Z</dcterms:created>
  <dcterms:modified xsi:type="dcterms:W3CDTF">2015-11-25T03:39:25Z</dcterms:modified>
</cp:coreProperties>
</file>